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"/>
  </p:notes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tion sans titre" id="{3643EFA3-1961-48F1-BA23-788501D961AF}">
          <p14:sldIdLst>
            <p14:sldId id="256"/>
            <p14:sldId id="258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456" autoAdjust="0"/>
    <p:restoredTop sz="86486" autoAdjust="0"/>
  </p:normalViewPr>
  <p:slideViewPr>
    <p:cSldViewPr>
      <p:cViewPr varScale="1">
        <p:scale>
          <a:sx n="58" d="100"/>
          <a:sy n="58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08F76-081D-4C9D-BF45-E411FE5E7985}" type="datetimeFigureOut">
              <a:rPr lang="fr-FR" smtClean="0"/>
              <a:pPr/>
              <a:t>25/03/2022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9B2A2-A6B5-4661-BFBC-9B8CA65FA1E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MAMBA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9B2A2-A6B5-4661-BFBC-9B8CA65FA1E2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MWINI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9B2A2-A6B5-4661-BFBC-9B8CA65FA1E2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TIYAH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9B2A2-A6B5-4661-BFBC-9B8CA65FA1E2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B03D-EE68-4440-A29A-81E1994F17FD}" type="datetimeFigureOut">
              <a:rPr lang="fr-FR" smtClean="0"/>
              <a:pPr/>
              <a:t>25/03/2022</a:t>
            </a:fld>
            <a:endParaRPr lang="fr-FR" dirty="0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1B59-014F-4BD1-B8E3-564D38E9832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B03D-EE68-4440-A29A-81E1994F17FD}" type="datetimeFigureOut">
              <a:rPr lang="fr-FR" smtClean="0"/>
              <a:pPr/>
              <a:t>25/03/2022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1B59-014F-4BD1-B8E3-564D38E98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B03D-EE68-4440-A29A-81E1994F17FD}" type="datetimeFigureOut">
              <a:rPr lang="fr-FR" smtClean="0"/>
              <a:pPr/>
              <a:t>25/03/2022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1B59-014F-4BD1-B8E3-564D38E98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B03D-EE68-4440-A29A-81E1994F17FD}" type="datetimeFigureOut">
              <a:rPr lang="fr-FR" smtClean="0"/>
              <a:pPr/>
              <a:t>25/03/2022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1B59-014F-4BD1-B8E3-564D38E98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B03D-EE68-4440-A29A-81E1994F17FD}" type="datetimeFigureOut">
              <a:rPr lang="fr-FR" smtClean="0"/>
              <a:pPr/>
              <a:t>25/03/2022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321B59-014F-4BD1-B8E3-564D38E98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B03D-EE68-4440-A29A-81E1994F17FD}" type="datetimeFigureOut">
              <a:rPr lang="fr-FR" smtClean="0"/>
              <a:pPr/>
              <a:t>25/03/2022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1B59-014F-4BD1-B8E3-564D38E98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B03D-EE68-4440-A29A-81E1994F17FD}" type="datetimeFigureOut">
              <a:rPr lang="fr-FR" smtClean="0"/>
              <a:pPr/>
              <a:t>25/03/2022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1B59-014F-4BD1-B8E3-564D38E98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B03D-EE68-4440-A29A-81E1994F17FD}" type="datetimeFigureOut">
              <a:rPr lang="fr-FR" smtClean="0"/>
              <a:pPr/>
              <a:t>25/03/2022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1B59-014F-4BD1-B8E3-564D38E98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B03D-EE68-4440-A29A-81E1994F17FD}" type="datetimeFigureOut">
              <a:rPr lang="fr-FR" smtClean="0"/>
              <a:pPr/>
              <a:t>25/03/2022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1B59-014F-4BD1-B8E3-564D38E98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B03D-EE68-4440-A29A-81E1994F17FD}" type="datetimeFigureOut">
              <a:rPr lang="fr-FR" smtClean="0"/>
              <a:pPr/>
              <a:t>25/03/2022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1B59-014F-4BD1-B8E3-564D38E98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2B03D-EE68-4440-A29A-81E1994F17FD}" type="datetimeFigureOut">
              <a:rPr lang="fr-FR" smtClean="0"/>
              <a:pPr/>
              <a:t>25/03/2022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21B59-014F-4BD1-B8E3-564D38E98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72B03D-EE68-4440-A29A-81E1994F17FD}" type="datetimeFigureOut">
              <a:rPr lang="fr-FR" smtClean="0"/>
              <a:pPr/>
              <a:t>25/03/2022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321B59-014F-4BD1-B8E3-564D38E98326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clair 10"/>
          <p:cNvSpPr/>
          <p:nvPr/>
        </p:nvSpPr>
        <p:spPr>
          <a:xfrm>
            <a:off x="4286248" y="1214422"/>
            <a:ext cx="857256" cy="1785950"/>
          </a:xfrm>
          <a:prstGeom prst="lightningBolt">
            <a:avLst/>
          </a:prstGeom>
          <a:solidFill>
            <a:srgbClr val="FFCC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74848" y="3068960"/>
            <a:ext cx="8229600" cy="79208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r-FR" sz="6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David"/>
              </a:rPr>
              <a:t>LUMINGU</a:t>
            </a:r>
            <a:r>
              <a:rPr lang="fr-FR" sz="6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/>
                <a:cs typeface="Times New Roman"/>
              </a:rPr>
              <a:t>‴</a:t>
            </a:r>
            <a:r>
              <a:rPr lang="fr-FR" sz="6000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David"/>
              </a:rPr>
              <a:t>.IZA</a:t>
            </a:r>
            <a:endParaRPr lang="fr-FR" sz="6000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David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00096" y="4786322"/>
            <a:ext cx="7486680" cy="668236"/>
          </a:xfrm>
        </p:spPr>
        <p:txBody>
          <a:bodyPr>
            <a:normAutofit/>
          </a:bodyPr>
          <a:lstStyle/>
          <a:p>
            <a:r>
              <a:rPr lang="fr-FR" sz="2400" dirty="0" smtClean="0"/>
              <a:t>Created and presented by Louanges Tertulle</a:t>
            </a:r>
            <a:r>
              <a:rPr lang="fr-FR" sz="2400" dirty="0"/>
              <a:t> </a:t>
            </a:r>
            <a:r>
              <a:rPr lang="fr-FR" sz="2400" dirty="0" smtClean="0"/>
              <a:t>(L3)</a:t>
            </a:r>
            <a:endParaRPr lang="fr-FR" sz="2400" dirty="0"/>
          </a:p>
        </p:txBody>
      </p:sp>
      <p:sp>
        <p:nvSpPr>
          <p:cNvPr id="4" name="Étoile à 5 branches 3"/>
          <p:cNvSpPr/>
          <p:nvPr/>
        </p:nvSpPr>
        <p:spPr>
          <a:xfrm>
            <a:off x="3500430" y="71438"/>
            <a:ext cx="2143140" cy="1643050"/>
          </a:xfrm>
          <a:prstGeom prst="star5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>
            <a:off x="142844" y="1357298"/>
            <a:ext cx="8858312" cy="2373414"/>
          </a:xfrm>
          <a:prstGeom prst="triangle">
            <a:avLst>
              <a:gd name="adj" fmla="val 50282"/>
            </a:avLst>
          </a:prstGeom>
          <a:noFill/>
          <a:ln>
            <a:solidFill>
              <a:srgbClr val="FFCC00"/>
            </a:solidFill>
          </a:ln>
          <a:effectLst>
            <a:glow rad="101600">
              <a:srgbClr val="FFCC00">
                <a:alpha val="94118"/>
              </a:srgb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1785918" y="3857628"/>
            <a:ext cx="5772168" cy="428628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LUMINGU.NETLIFY.APP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Image 7" descr="MBOMBOL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500174"/>
            <a:ext cx="1000132" cy="1285884"/>
          </a:xfrm>
          <a:prstGeom prst="roundRect">
            <a:avLst>
              <a:gd name="adj" fmla="val 4510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Nuage 8"/>
          <p:cNvSpPr/>
          <p:nvPr/>
        </p:nvSpPr>
        <p:spPr>
          <a:xfrm>
            <a:off x="2857488" y="857232"/>
            <a:ext cx="1143008" cy="78581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0" name="Nuage 9"/>
          <p:cNvSpPr/>
          <p:nvPr/>
        </p:nvSpPr>
        <p:spPr>
          <a:xfrm>
            <a:off x="5072066" y="857232"/>
            <a:ext cx="1071570" cy="7143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96721959"/>
      </p:ext>
    </p:extLst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 build="p"/>
      <p:bldP spid="7" grpId="0" build="p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L°R°K</a:t>
            </a:r>
            <a:endParaRPr lang="fr-FR" dirty="0"/>
          </a:p>
        </p:txBody>
      </p:sp>
      <p:pic>
        <p:nvPicPr>
          <p:cNvPr id="5" name="Espace réservé pour une image  4" descr="Lumingu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0997" r="20997"/>
          <a:stretch>
            <a:fillRect/>
          </a:stretch>
        </p:blipFill>
        <p:spPr>
          <a:xfrm>
            <a:off x="2786050" y="1571612"/>
            <a:ext cx="3929090" cy="3500462"/>
          </a:xfrm>
          <a:prstGeom prst="sun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r">
              <a:rot lat="0" lon="0" rev="7800000"/>
            </a:lightRig>
          </a:scene3d>
          <a:sp3d>
            <a:bevelT w="139700" h="139700"/>
          </a:sp3d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57356" y="1214422"/>
            <a:ext cx="5486400" cy="530352"/>
          </a:xfrm>
        </p:spPr>
        <p:txBody>
          <a:bodyPr/>
          <a:lstStyle/>
          <a:p>
            <a:r>
              <a:rPr lang="fr-FR" dirty="0" smtClean="0"/>
              <a:t>A brand that reveals knowledge and makes you  a winner.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429388" y="164305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NETWORK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714480" y="4826675"/>
            <a:ext cx="21431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LUMING</a:t>
            </a:r>
            <a:endParaRPr lang="fr-FR" dirty="0" smtClean="0"/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RUMING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AM</a:t>
            </a:r>
          </a:p>
          <a:p>
            <a:pPr algn="ctr"/>
            <a:endParaRPr lang="fr-FR" dirty="0" smtClean="0"/>
          </a:p>
          <a:p>
            <a:pPr algn="ctr"/>
            <a:r>
              <a:rPr lang="fr-FR" dirty="0" smtClean="0"/>
              <a:t>KUMING !</a:t>
            </a:r>
            <a:endParaRPr lang="fr-FR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5486400" cy="37941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Visit and follow me on these Social Media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57356" y="1071546"/>
            <a:ext cx="5672158" cy="462013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@1bmlt9: Twitter</a:t>
            </a:r>
          </a:p>
          <a:p>
            <a:r>
              <a:rPr lang="fr-FR" dirty="0" smtClean="0"/>
              <a:t>@1bmlt9: Intsagram</a:t>
            </a:r>
          </a:p>
        </p:txBody>
      </p:sp>
      <p:pic>
        <p:nvPicPr>
          <p:cNvPr id="1026" name="Picture 2" descr="H:\Images\PicsArt\LK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4744" y="3143248"/>
            <a:ext cx="2286016" cy="2095514"/>
          </a:xfrm>
          <a:prstGeom prst="rect">
            <a:avLst/>
          </a:prstGeom>
          <a:ln w="349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643174" y="5500702"/>
            <a:ext cx="464347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/>
              <a:t>MAY THE ONE WHO LISTENS SAY: COME</a:t>
            </a:r>
            <a:endParaRPr lang="fr-FR" sz="1200" dirty="0"/>
          </a:p>
        </p:txBody>
      </p:sp>
      <p:pic>
        <p:nvPicPr>
          <p:cNvPr id="6" name="Image 5" descr="@MWINI.png"/>
          <p:cNvPicPr>
            <a:picLocks noChangeAspect="1"/>
          </p:cNvPicPr>
          <p:nvPr/>
        </p:nvPicPr>
        <p:blipFill>
          <a:blip r:embed="rId4"/>
          <a:srcRect l="17500" r="17500"/>
          <a:stretch>
            <a:fillRect/>
          </a:stretch>
        </p:blipFill>
        <p:spPr>
          <a:xfrm>
            <a:off x="3786182" y="1643050"/>
            <a:ext cx="2043141" cy="1500198"/>
          </a:xfrm>
          <a:prstGeom prst="ellipse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170</TotalTime>
  <Words>61</Words>
  <Application>Microsoft Office PowerPoint</Application>
  <PresentationFormat>Affichage à l'écran (4:3)</PresentationFormat>
  <Paragraphs>23</Paragraphs>
  <Slides>3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Apex</vt:lpstr>
      <vt:lpstr>LUMINGU‴.IZA</vt:lpstr>
      <vt:lpstr>L°R°K</vt:lpstr>
      <vt:lpstr>Visit and follow me on these Social Media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LUMINGU3.Com</dc:title>
  <dc:subject>Network</dc:subject>
  <dc:creator>HP</dc:creator>
  <cp:keywords>@1bmlt9</cp:keywords>
  <cp:lastModifiedBy>HP</cp:lastModifiedBy>
  <cp:revision>67</cp:revision>
  <dcterms:created xsi:type="dcterms:W3CDTF">2021-08-03T19:52:55Z</dcterms:created>
  <dcterms:modified xsi:type="dcterms:W3CDTF">2022-03-25T22:40:38Z</dcterms:modified>
  <cp:category>IZA</cp:category>
</cp:coreProperties>
</file>