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comments/comment1.xml" ContentType="application/vnd.openxmlformats-officedocument.presentationml.comments+xml"/>
  <Override PartName="/ppt/media/audio11.wav" ContentType="audio/x-wav"/>
  <Override PartName="/ppt/media/audio21.wav" ContentType="audio/x-wav"/>
  <Override PartName="/ppt/changesInfos/changesInfo1.xml" ContentType="application/vnd.ms-powerpoint.changesinfo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shtey" initials="T" lastIdx="2" clrIdx="0">
    <p:extLst>
      <p:ext uri="{19B8F6BF-5375-455C-9EA6-DF929625EA0E}">
        <p15:presenceInfo xmlns="" xmlns:p15="http://schemas.microsoft.com/office/powerpoint/2012/main" userId="8ee94fafa9eee1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9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shtey Book" userId="8ee94fafa9eee1ea" providerId="LiveId" clId="{479A3520-72C9-C640-A549-122951BD0E74}"/>
    <pc:docChg chg="undo custSel addSld modSld">
      <pc:chgData name="Toshtey Book" userId="8ee94fafa9eee1ea" providerId="LiveId" clId="{479A3520-72C9-C640-A549-122951BD0E74}" dt="2019-12-21T23:27:11.604" v="31" actId="20577"/>
      <pc:docMkLst>
        <pc:docMk/>
      </pc:docMkLst>
      <pc:sldChg chg="modSp">
        <pc:chgData name="Toshtey Book" userId="8ee94fafa9eee1ea" providerId="LiveId" clId="{479A3520-72C9-C640-A549-122951BD0E74}" dt="2019-12-21T23:27:11.604" v="31" actId="20577"/>
        <pc:sldMkLst>
          <pc:docMk/>
          <pc:sldMk cId="2773503756" sldId="256"/>
        </pc:sldMkLst>
        <pc:spChg chg="mod">
          <ac:chgData name="Toshtey Book" userId="8ee94fafa9eee1ea" providerId="LiveId" clId="{479A3520-72C9-C640-A549-122951BD0E74}" dt="2019-12-21T23:27:11.604" v="31" actId="20577"/>
          <ac:spMkLst>
            <pc:docMk/>
            <pc:sldMk cId="2773503756" sldId="256"/>
            <ac:spMk id="2" creationId="{BB509257-66F1-C242-A374-D88525EAFC89}"/>
          </ac:spMkLst>
        </pc:spChg>
      </pc:sldChg>
      <pc:sldChg chg="modSp">
        <pc:chgData name="Toshtey Book" userId="8ee94fafa9eee1ea" providerId="LiveId" clId="{479A3520-72C9-C640-A549-122951BD0E74}" dt="2019-11-24T21:07:58.936" v="23" actId="14100"/>
        <pc:sldMkLst>
          <pc:docMk/>
          <pc:sldMk cId="484594662" sldId="257"/>
        </pc:sldMkLst>
        <pc:spChg chg="mod">
          <ac:chgData name="Toshtey Book" userId="8ee94fafa9eee1ea" providerId="LiveId" clId="{479A3520-72C9-C640-A549-122951BD0E74}" dt="2019-11-24T21:07:58.936" v="23" actId="14100"/>
          <ac:spMkLst>
            <pc:docMk/>
            <pc:sldMk cId="484594662" sldId="257"/>
            <ac:spMk id="3" creationId="{1D4F5CC4-B9EF-7642-9B49-466343444105}"/>
          </ac:spMkLst>
        </pc:spChg>
      </pc:sldChg>
      <pc:sldChg chg="new">
        <pc:chgData name="Toshtey Book" userId="8ee94fafa9eee1ea" providerId="LiveId" clId="{479A3520-72C9-C640-A549-122951BD0E74}" dt="2019-11-15T09:34:25.099" v="0" actId="680"/>
        <pc:sldMkLst>
          <pc:docMk/>
          <pc:sldMk cId="154082319" sldId="260"/>
        </pc:sldMkLst>
      </pc:sldChg>
    </pc:docChg>
  </pc:docChgLst>
  <pc:docChgLst>
    <pc:chgData name="Toshtey Book" userId="8ee94fafa9eee1ea" providerId="LiveId" clId="{9366D538-8014-4BD5-A48D-090F2DEFAE7E}"/>
    <pc:docChg chg="modSld">
      <pc:chgData name="Toshtey Book" userId="8ee94fafa9eee1ea" providerId="LiveId" clId="{9366D538-8014-4BD5-A48D-090F2DEFAE7E}" dt="2020-08-10T21:09:50.045" v="60" actId="1035"/>
      <pc:docMkLst>
        <pc:docMk/>
      </pc:docMkLst>
      <pc:sldChg chg="modSp mod">
        <pc:chgData name="Toshtey Book" userId="8ee94fafa9eee1ea" providerId="LiveId" clId="{9366D538-8014-4BD5-A48D-090F2DEFAE7E}" dt="2020-08-10T21:09:30.429" v="44" actId="14100"/>
        <pc:sldMkLst>
          <pc:docMk/>
          <pc:sldMk cId="2773503756" sldId="256"/>
        </pc:sldMkLst>
        <pc:picChg chg="mod">
          <ac:chgData name="Toshtey Book" userId="8ee94fafa9eee1ea" providerId="LiveId" clId="{9366D538-8014-4BD5-A48D-090F2DEFAE7E}" dt="2020-08-10T21:09:30.429" v="44" actId="14100"/>
          <ac:picMkLst>
            <pc:docMk/>
            <pc:sldMk cId="2773503756" sldId="256"/>
            <ac:picMk id="7" creationId="{6F1DF727-54DB-5248-94E5-D679E8A3374E}"/>
          </ac:picMkLst>
        </pc:picChg>
      </pc:sldChg>
      <pc:sldChg chg="modSp mod">
        <pc:chgData name="Toshtey Book" userId="8ee94fafa9eee1ea" providerId="LiveId" clId="{9366D538-8014-4BD5-A48D-090F2DEFAE7E}" dt="2020-08-10T21:09:50.045" v="60" actId="1035"/>
        <pc:sldMkLst>
          <pc:docMk/>
          <pc:sldMk cId="154082319" sldId="260"/>
        </pc:sldMkLst>
        <pc:picChg chg="mod">
          <ac:chgData name="Toshtey Book" userId="8ee94fafa9eee1ea" providerId="LiveId" clId="{9366D538-8014-4BD5-A48D-090F2DEFAE7E}" dt="2020-08-10T21:09:50.045" v="60" actId="1035"/>
          <ac:picMkLst>
            <pc:docMk/>
            <pc:sldMk cId="154082319" sldId="260"/>
            <ac:picMk id="7" creationId="{CE38E8EA-5CEB-784A-937D-17ABA2799FB9}"/>
          </ac:picMkLst>
        </pc:picChg>
      </pc:sldChg>
    </pc:docChg>
  </pc:docChgLst>
  <pc:docChgLst>
    <pc:chgData name="Toshtey Book" userId="8ee94fafa9eee1ea" providerId="LiveId" clId="{33D60F1D-5FC8-40DC-A099-ED275E32E439}"/>
    <pc:docChg chg="undo custSel modSld">
      <pc:chgData name="Toshtey Book" userId="8ee94fafa9eee1ea" providerId="LiveId" clId="{33D60F1D-5FC8-40DC-A099-ED275E32E439}" dt="2020-07-23T16:04:58.153" v="1136"/>
      <pc:docMkLst>
        <pc:docMk/>
      </pc:docMkLst>
      <pc:sldChg chg="addSp modSp mod modAnim">
        <pc:chgData name="Toshtey Book" userId="8ee94fafa9eee1ea" providerId="LiveId" clId="{33D60F1D-5FC8-40DC-A099-ED275E32E439}" dt="2020-07-22T15:12:39.615" v="1074" actId="1076"/>
        <pc:sldMkLst>
          <pc:docMk/>
          <pc:sldMk cId="2773503756" sldId="256"/>
        </pc:sldMkLst>
        <pc:spChg chg="mod">
          <ac:chgData name="Toshtey Book" userId="8ee94fafa9eee1ea" providerId="LiveId" clId="{33D60F1D-5FC8-40DC-A099-ED275E32E439}" dt="2020-07-22T15:11:36.775" v="1069" actId="1076"/>
          <ac:spMkLst>
            <pc:docMk/>
            <pc:sldMk cId="2773503756" sldId="256"/>
            <ac:spMk id="2" creationId="{BB509257-66F1-C242-A374-D88525EAFC89}"/>
          </ac:spMkLst>
        </pc:spChg>
        <pc:spChg chg="mod">
          <ac:chgData name="Toshtey Book" userId="8ee94fafa9eee1ea" providerId="LiveId" clId="{33D60F1D-5FC8-40DC-A099-ED275E32E439}" dt="2020-07-22T15:12:39.615" v="1074" actId="1076"/>
          <ac:spMkLst>
            <pc:docMk/>
            <pc:sldMk cId="2773503756" sldId="256"/>
            <ac:spMk id="3" creationId="{CAAEF78C-8275-C94A-AC75-883BE1C082A6}"/>
          </ac:spMkLst>
        </pc:spChg>
        <pc:graphicFrameChg chg="add mod modGraphic">
          <ac:chgData name="Toshtey Book" userId="8ee94fafa9eee1ea" providerId="LiveId" clId="{33D60F1D-5FC8-40DC-A099-ED275E32E439}" dt="2020-07-06T22:37:15.223" v="961" actId="1076"/>
          <ac:graphicFrameMkLst>
            <pc:docMk/>
            <pc:sldMk cId="2773503756" sldId="256"/>
            <ac:graphicFrameMk id="5" creationId="{827E10A1-CAF0-4957-9D13-3531B89119B7}"/>
          </ac:graphicFrameMkLst>
        </pc:graphicFrameChg>
        <pc:picChg chg="mod">
          <ac:chgData name="Toshtey Book" userId="8ee94fafa9eee1ea" providerId="LiveId" clId="{33D60F1D-5FC8-40DC-A099-ED275E32E439}" dt="2020-07-06T22:09:02.896" v="773" actId="1036"/>
          <ac:picMkLst>
            <pc:docMk/>
            <pc:sldMk cId="2773503756" sldId="256"/>
            <ac:picMk id="4" creationId="{67552171-BF23-8A4B-83AA-5E1F3A79226F}"/>
          </ac:picMkLst>
        </pc:picChg>
      </pc:sldChg>
      <pc:sldChg chg="addSp delSp modSp mod delAnim modAnim">
        <pc:chgData name="Toshtey Book" userId="8ee94fafa9eee1ea" providerId="LiveId" clId="{33D60F1D-5FC8-40DC-A099-ED275E32E439}" dt="2020-07-23T16:04:58.153" v="1136"/>
        <pc:sldMkLst>
          <pc:docMk/>
          <pc:sldMk cId="484594662" sldId="257"/>
        </pc:sldMkLst>
        <pc:spChg chg="mod">
          <ac:chgData name="Toshtey Book" userId="8ee94fafa9eee1ea" providerId="LiveId" clId="{33D60F1D-5FC8-40DC-A099-ED275E32E439}" dt="2020-07-06T22:30:06.565" v="916" actId="339"/>
          <ac:spMkLst>
            <pc:docMk/>
            <pc:sldMk cId="484594662" sldId="257"/>
            <ac:spMk id="2" creationId="{D1A0AB01-223D-F242-990C-8FF679F9FD29}"/>
          </ac:spMkLst>
        </pc:spChg>
        <pc:spChg chg="mod">
          <ac:chgData name="Toshtey Book" userId="8ee94fafa9eee1ea" providerId="LiveId" clId="{33D60F1D-5FC8-40DC-A099-ED275E32E439}" dt="2020-07-06T22:28:07.582" v="908" actId="1036"/>
          <ac:spMkLst>
            <pc:docMk/>
            <pc:sldMk cId="484594662" sldId="257"/>
            <ac:spMk id="3" creationId="{1D4F5CC4-B9EF-7642-9B49-466343444105}"/>
          </ac:spMkLst>
        </pc:spChg>
        <pc:graphicFrameChg chg="add del mod ord modGraphic">
          <ac:chgData name="Toshtey Book" userId="8ee94fafa9eee1ea" providerId="LiveId" clId="{33D60F1D-5FC8-40DC-A099-ED275E32E439}" dt="2020-07-23T15:10:45.145" v="1107" actId="478"/>
          <ac:graphicFrameMkLst>
            <pc:docMk/>
            <pc:sldMk cId="484594662" sldId="257"/>
            <ac:graphicFrameMk id="4" creationId="{1BE165D6-4C4C-4C82-9BD3-0550C7F51EBA}"/>
          </ac:graphicFrameMkLst>
        </pc:graphicFrameChg>
        <pc:graphicFrameChg chg="add mod modGraphic">
          <ac:chgData name="Toshtey Book" userId="8ee94fafa9eee1ea" providerId="LiveId" clId="{33D60F1D-5FC8-40DC-A099-ED275E32E439}" dt="2020-07-23T16:03:26.246" v="1132"/>
          <ac:graphicFrameMkLst>
            <pc:docMk/>
            <pc:sldMk cId="484594662" sldId="257"/>
            <ac:graphicFrameMk id="5" creationId="{215E6216-94A0-4BF0-A629-D08E6BB761ED}"/>
          </ac:graphicFrameMkLst>
        </pc:graphicFrameChg>
      </pc:sldChg>
      <pc:sldChg chg="modSp mod modTransition">
        <pc:chgData name="Toshtey Book" userId="8ee94fafa9eee1ea" providerId="LiveId" clId="{33D60F1D-5FC8-40DC-A099-ED275E32E439}" dt="2020-07-22T15:13:40.154" v="1076" actId="20577"/>
        <pc:sldMkLst>
          <pc:docMk/>
          <pc:sldMk cId="1016172005" sldId="258"/>
        </pc:sldMkLst>
        <pc:spChg chg="mod">
          <ac:chgData name="Toshtey Book" userId="8ee94fafa9eee1ea" providerId="LiveId" clId="{33D60F1D-5FC8-40DC-A099-ED275E32E439}" dt="2020-07-22T15:13:40.154" v="1076" actId="20577"/>
          <ac:spMkLst>
            <pc:docMk/>
            <pc:sldMk cId="1016172005" sldId="258"/>
            <ac:spMk id="2" creationId="{DA55C0C4-94EB-1640-8740-617B0CC9322A}"/>
          </ac:spMkLst>
        </pc:spChg>
      </pc:sldChg>
      <pc:sldChg chg="addSp delSp modSp mod modTransition modAnim">
        <pc:chgData name="Toshtey Book" userId="8ee94fafa9eee1ea" providerId="LiveId" clId="{33D60F1D-5FC8-40DC-A099-ED275E32E439}" dt="2020-07-22T15:15:56.018" v="1106" actId="2711"/>
        <pc:sldMkLst>
          <pc:docMk/>
          <pc:sldMk cId="154082319" sldId="260"/>
        </pc:sldMkLst>
        <pc:spChg chg="mod">
          <ac:chgData name="Toshtey Book" userId="8ee94fafa9eee1ea" providerId="LiveId" clId="{33D60F1D-5FC8-40DC-A099-ED275E32E439}" dt="2020-07-06T21:57:30.013" v="340" actId="1076"/>
          <ac:spMkLst>
            <pc:docMk/>
            <pc:sldMk cId="154082319" sldId="260"/>
            <ac:spMk id="2" creationId="{42340DFD-DDE6-AF4E-BEB1-BF2666EE7DFC}"/>
          </ac:spMkLst>
        </pc:spChg>
        <pc:spChg chg="add del mod">
          <ac:chgData name="Toshtey Book" userId="8ee94fafa9eee1ea" providerId="LiveId" clId="{33D60F1D-5FC8-40DC-A099-ED275E32E439}" dt="2020-07-06T21:45:38.316" v="131" actId="478"/>
          <ac:spMkLst>
            <pc:docMk/>
            <pc:sldMk cId="154082319" sldId="260"/>
            <ac:spMk id="4" creationId="{48CCB9E0-7F15-4C9D-B870-394C0C1C341E}"/>
          </ac:spMkLst>
        </pc:spChg>
        <pc:spChg chg="add mod">
          <ac:chgData name="Toshtey Book" userId="8ee94fafa9eee1ea" providerId="LiveId" clId="{33D60F1D-5FC8-40DC-A099-ED275E32E439}" dt="2020-07-22T15:14:10.412" v="1079" actId="1076"/>
          <ac:spMkLst>
            <pc:docMk/>
            <pc:sldMk cId="154082319" sldId="260"/>
            <ac:spMk id="4" creationId="{62EEC2B6-0B4C-4DB5-96F5-DCF0340A79F0}"/>
          </ac:spMkLst>
        </pc:spChg>
        <pc:spChg chg="add mod">
          <ac:chgData name="Toshtey Book" userId="8ee94fafa9eee1ea" providerId="LiveId" clId="{33D60F1D-5FC8-40DC-A099-ED275E32E439}" dt="2020-07-06T22:03:13.013" v="626" actId="14100"/>
          <ac:spMkLst>
            <pc:docMk/>
            <pc:sldMk cId="154082319" sldId="260"/>
            <ac:spMk id="5" creationId="{DCF98A27-0439-4093-AC3F-83519AD5664A}"/>
          </ac:spMkLst>
        </pc:spChg>
        <pc:spChg chg="add mod">
          <ac:chgData name="Toshtey Book" userId="8ee94fafa9eee1ea" providerId="LiveId" clId="{33D60F1D-5FC8-40DC-A099-ED275E32E439}" dt="2020-07-22T15:15:56.018" v="1106" actId="2711"/>
          <ac:spMkLst>
            <pc:docMk/>
            <pc:sldMk cId="154082319" sldId="260"/>
            <ac:spMk id="6" creationId="{9A65C31A-D00F-4D64-BBFD-460A4C93B2F6}"/>
          </ac:spMkLst>
        </pc:spChg>
      </pc:sldChg>
    </pc:docChg>
  </pc:docChgLst>
  <pc:docChgLst>
    <pc:chgData name="Toshtey Book" userId="8ee94fafa9eee1ea" providerId="LiveId" clId="{F7B27561-1C81-0F40-A171-38E4625B239E}"/>
    <pc:docChg chg="undo custSel modSld">
      <pc:chgData name="Toshtey Book" userId="8ee94fafa9eee1ea" providerId="LiveId" clId="{F7B27561-1C81-0F40-A171-38E4625B239E}" dt="2020-07-30T02:45:58.630" v="144" actId="1076"/>
      <pc:docMkLst>
        <pc:docMk/>
      </pc:docMkLst>
      <pc:sldChg chg="addSp modSp">
        <pc:chgData name="Toshtey Book" userId="8ee94fafa9eee1ea" providerId="LiveId" clId="{F7B27561-1C81-0F40-A171-38E4625B239E}" dt="2020-07-30T02:44:27.742" v="116" actId="1076"/>
        <pc:sldMkLst>
          <pc:docMk/>
          <pc:sldMk cId="2773503756" sldId="256"/>
        </pc:sldMkLst>
        <pc:spChg chg="mod">
          <ac:chgData name="Toshtey Book" userId="8ee94fafa9eee1ea" providerId="LiveId" clId="{F7B27561-1C81-0F40-A171-38E4625B239E}" dt="2020-07-22T08:22:31.300" v="77" actId="122"/>
          <ac:spMkLst>
            <pc:docMk/>
            <pc:sldMk cId="2773503756" sldId="256"/>
            <ac:spMk id="2" creationId="{BB509257-66F1-C242-A374-D88525EAFC89}"/>
          </ac:spMkLst>
        </pc:spChg>
        <pc:spChg chg="mod">
          <ac:chgData name="Toshtey Book" userId="8ee94fafa9eee1ea" providerId="LiveId" clId="{F7B27561-1C81-0F40-A171-38E4625B239E}" dt="2020-07-22T08:21:37.320" v="70" actId="14100"/>
          <ac:spMkLst>
            <pc:docMk/>
            <pc:sldMk cId="2773503756" sldId="256"/>
            <ac:spMk id="3" creationId="{CAAEF78C-8275-C94A-AC75-883BE1C082A6}"/>
          </ac:spMkLst>
        </pc:spChg>
        <pc:picChg chg="mod">
          <ac:chgData name="Toshtey Book" userId="8ee94fafa9eee1ea" providerId="LiveId" clId="{F7B27561-1C81-0F40-A171-38E4625B239E}" dt="2020-07-22T08:22:15.124" v="73" actId="1076"/>
          <ac:picMkLst>
            <pc:docMk/>
            <pc:sldMk cId="2773503756" sldId="256"/>
            <ac:picMk id="4" creationId="{67552171-BF23-8A4B-83AA-5E1F3A79226F}"/>
          </ac:picMkLst>
        </pc:picChg>
        <pc:picChg chg="add mod ord">
          <ac:chgData name="Toshtey Book" userId="8ee94fafa9eee1ea" providerId="LiveId" clId="{F7B27561-1C81-0F40-A171-38E4625B239E}" dt="2020-07-22T08:21:12.423" v="64" actId="14100"/>
          <ac:picMkLst>
            <pc:docMk/>
            <pc:sldMk cId="2773503756" sldId="256"/>
            <ac:picMk id="6" creationId="{652BABA6-BA79-E842-BBF3-165C796D289A}"/>
          </ac:picMkLst>
        </pc:picChg>
        <pc:picChg chg="add mod">
          <ac:chgData name="Toshtey Book" userId="8ee94fafa9eee1ea" providerId="LiveId" clId="{F7B27561-1C81-0F40-A171-38E4625B239E}" dt="2020-07-30T02:44:27.742" v="116" actId="1076"/>
          <ac:picMkLst>
            <pc:docMk/>
            <pc:sldMk cId="2773503756" sldId="256"/>
            <ac:picMk id="7" creationId="{6F1DF727-54DB-5248-94E5-D679E8A3374E}"/>
          </ac:picMkLst>
        </pc:picChg>
      </pc:sldChg>
      <pc:sldChg chg="addSp modSp">
        <pc:chgData name="Toshtey Book" userId="8ee94fafa9eee1ea" providerId="LiveId" clId="{F7B27561-1C81-0F40-A171-38E4625B239E}" dt="2020-07-30T02:45:58.630" v="144" actId="1076"/>
        <pc:sldMkLst>
          <pc:docMk/>
          <pc:sldMk cId="154082319" sldId="260"/>
        </pc:sldMkLst>
        <pc:picChg chg="add mod">
          <ac:chgData name="Toshtey Book" userId="8ee94fafa9eee1ea" providerId="LiveId" clId="{F7B27561-1C81-0F40-A171-38E4625B239E}" dt="2020-07-30T02:45:58.630" v="144" actId="1076"/>
          <ac:picMkLst>
            <pc:docMk/>
            <pc:sldMk cId="154082319" sldId="260"/>
            <ac:picMk id="7" creationId="{CE38E8EA-5CEB-784A-937D-17ABA2799FB9}"/>
          </ac:picMkLst>
        </pc:picChg>
      </pc:sldChg>
    </pc:docChg>
  </pc:docChgLst>
  <pc:docChgLst>
    <pc:chgData name="Toshtey Book" userId="8ee94fafa9eee1ea" providerId="LiveId" clId="{9CCB7B13-BA4E-D94F-8592-1EE0074DCA46}"/>
    <pc:docChg chg="modSld">
      <pc:chgData name="Toshtey Book" userId="8ee94fafa9eee1ea" providerId="LiveId" clId="{9CCB7B13-BA4E-D94F-8592-1EE0074DCA46}" dt="2020-07-07T11:25:31.580" v="22" actId="2"/>
      <pc:docMkLst>
        <pc:docMk/>
      </pc:docMkLst>
      <pc:sldChg chg="modSp modTransition addAnim">
        <pc:chgData name="Toshtey Book" userId="8ee94fafa9eee1ea" providerId="LiveId" clId="{9CCB7B13-BA4E-D94F-8592-1EE0074DCA46}" dt="2020-07-07T11:25:31.555" v="18" actId="2"/>
        <pc:sldMkLst>
          <pc:docMk/>
          <pc:sldMk cId="2773503756" sldId="256"/>
        </pc:sldMkLst>
        <pc:spChg chg="mod">
          <ac:chgData name="Toshtey Book" userId="8ee94fafa9eee1ea" providerId="LiveId" clId="{9CCB7B13-BA4E-D94F-8592-1EE0074DCA46}" dt="2020-07-07T11:25:31.555" v="18" actId="2"/>
          <ac:spMkLst>
            <pc:docMk/>
            <pc:sldMk cId="2773503756" sldId="256"/>
            <ac:spMk id="2" creationId="{BB509257-66F1-C242-A374-D88525EAFC89}"/>
          </ac:spMkLst>
        </pc:spChg>
      </pc:sldChg>
      <pc:sldChg chg="modSp modTransition addAnim">
        <pc:chgData name="Toshtey Book" userId="8ee94fafa9eee1ea" providerId="LiveId" clId="{9CCB7B13-BA4E-D94F-8592-1EE0074DCA46}" dt="2020-07-07T11:25:31.575" v="21" actId="2"/>
        <pc:sldMkLst>
          <pc:docMk/>
          <pc:sldMk cId="484594662" sldId="257"/>
        </pc:sldMkLst>
        <pc:spChg chg="mod">
          <ac:chgData name="Toshtey Book" userId="8ee94fafa9eee1ea" providerId="LiveId" clId="{9CCB7B13-BA4E-D94F-8592-1EE0074DCA46}" dt="2020-07-07T11:25:31.562" v="19" actId="2"/>
          <ac:spMkLst>
            <pc:docMk/>
            <pc:sldMk cId="484594662" sldId="257"/>
            <ac:spMk id="2" creationId="{D1A0AB01-223D-F242-990C-8FF679F9FD29}"/>
          </ac:spMkLst>
        </pc:spChg>
        <pc:spChg chg="mod">
          <ac:chgData name="Toshtey Book" userId="8ee94fafa9eee1ea" providerId="LiveId" clId="{9CCB7B13-BA4E-D94F-8592-1EE0074DCA46}" dt="2020-07-07T11:25:31.575" v="21" actId="2"/>
          <ac:spMkLst>
            <pc:docMk/>
            <pc:sldMk cId="484594662" sldId="257"/>
            <ac:spMk id="3" creationId="{1D4F5CC4-B9EF-7642-9B49-466343444105}"/>
          </ac:spMkLst>
        </pc:spChg>
      </pc:sldChg>
      <pc:sldChg chg="modSp modTransition addAnim">
        <pc:chgData name="Toshtey Book" userId="8ee94fafa9eee1ea" providerId="LiveId" clId="{9CCB7B13-BA4E-D94F-8592-1EE0074DCA46}" dt="2020-07-07T11:25:31.580" v="22" actId="2"/>
        <pc:sldMkLst>
          <pc:docMk/>
          <pc:sldMk cId="1016172005" sldId="258"/>
        </pc:sldMkLst>
        <pc:spChg chg="mod">
          <ac:chgData name="Toshtey Book" userId="8ee94fafa9eee1ea" providerId="LiveId" clId="{9CCB7B13-BA4E-D94F-8592-1EE0074DCA46}" dt="2020-07-07T11:25:31.580" v="22" actId="2"/>
          <ac:spMkLst>
            <pc:docMk/>
            <pc:sldMk cId="1016172005" sldId="258"/>
            <ac:spMk id="2" creationId="{DA55C0C4-94EB-1640-8740-617B0CC9322A}"/>
          </ac:spMkLst>
        </pc:spChg>
        <pc:picChg chg="mod">
          <ac:chgData name="Toshtey Book" userId="8ee94fafa9eee1ea" providerId="LiveId" clId="{9CCB7B13-BA4E-D94F-8592-1EE0074DCA46}" dt="2020-07-06T06:15:07.463" v="14" actId="14100"/>
          <ac:picMkLst>
            <pc:docMk/>
            <pc:sldMk cId="1016172005" sldId="258"/>
            <ac:picMk id="4" creationId="{79291568-47FF-CA43-81C5-762F994016F9}"/>
          </ac:picMkLst>
        </pc:picChg>
      </pc:sldChg>
      <pc:sldChg chg="modTransition addAnim">
        <pc:chgData name="Toshtey Book" userId="8ee94fafa9eee1ea" providerId="LiveId" clId="{9CCB7B13-BA4E-D94F-8592-1EE0074DCA46}" dt="2020-07-06T06:15:44.786" v="16" actId="27696"/>
        <pc:sldMkLst>
          <pc:docMk/>
          <pc:sldMk cId="154082319" sldId="260"/>
        </pc:sldMkLst>
      </pc:sldChg>
    </pc:docChg>
  </pc:docChgLst>
  <pc:docChgLst>
    <pc:chgData name="Toshtey Book" userId="8ee94fafa9eee1ea" providerId="LiveId" clId="{2F15D4F6-443D-8840-9DE1-77D0193071D3}"/>
    <pc:docChg chg="undo custSel delSld modSld">
      <pc:chgData name="Toshtey Book" userId="8ee94fafa9eee1ea" providerId="LiveId" clId="{2F15D4F6-443D-8840-9DE1-77D0193071D3}" dt="2020-07-04T03:59:56.579" v="347" actId="20577"/>
      <pc:docMkLst>
        <pc:docMk/>
      </pc:docMkLst>
      <pc:sldChg chg="modSp">
        <pc:chgData name="Toshtey Book" userId="8ee94fafa9eee1ea" providerId="LiveId" clId="{2F15D4F6-443D-8840-9DE1-77D0193071D3}" dt="2020-07-04T03:59:56.579" v="347" actId="20577"/>
        <pc:sldMkLst>
          <pc:docMk/>
          <pc:sldMk cId="2773503756" sldId="256"/>
        </pc:sldMkLst>
        <pc:spChg chg="mod">
          <ac:chgData name="Toshtey Book" userId="8ee94fafa9eee1ea" providerId="LiveId" clId="{2F15D4F6-443D-8840-9DE1-77D0193071D3}" dt="2020-07-03T11:02:58.038" v="222" actId="20577"/>
          <ac:spMkLst>
            <pc:docMk/>
            <pc:sldMk cId="2773503756" sldId="256"/>
            <ac:spMk id="2" creationId="{BB509257-66F1-C242-A374-D88525EAFC89}"/>
          </ac:spMkLst>
        </pc:spChg>
        <pc:spChg chg="mod">
          <ac:chgData name="Toshtey Book" userId="8ee94fafa9eee1ea" providerId="LiveId" clId="{2F15D4F6-443D-8840-9DE1-77D0193071D3}" dt="2020-07-04T03:59:56.579" v="347" actId="20577"/>
          <ac:spMkLst>
            <pc:docMk/>
            <pc:sldMk cId="2773503756" sldId="256"/>
            <ac:spMk id="3" creationId="{CAAEF78C-8275-C94A-AC75-883BE1C082A6}"/>
          </ac:spMkLst>
        </pc:spChg>
        <pc:picChg chg="mod">
          <ac:chgData name="Toshtey Book" userId="8ee94fafa9eee1ea" providerId="LiveId" clId="{2F15D4F6-443D-8840-9DE1-77D0193071D3}" dt="2020-01-14T04:19:08.352" v="0" actId="1076"/>
          <ac:picMkLst>
            <pc:docMk/>
            <pc:sldMk cId="2773503756" sldId="256"/>
            <ac:picMk id="4" creationId="{67552171-BF23-8A4B-83AA-5E1F3A79226F}"/>
          </ac:picMkLst>
        </pc:picChg>
      </pc:sldChg>
      <pc:sldChg chg="modSp">
        <pc:chgData name="Toshtey Book" userId="8ee94fafa9eee1ea" providerId="LiveId" clId="{2F15D4F6-443D-8840-9DE1-77D0193071D3}" dt="2020-07-03T11:04:15.640" v="226" actId="20577"/>
        <pc:sldMkLst>
          <pc:docMk/>
          <pc:sldMk cId="484594662" sldId="257"/>
        </pc:sldMkLst>
        <pc:spChg chg="mod">
          <ac:chgData name="Toshtey Book" userId="8ee94fafa9eee1ea" providerId="LiveId" clId="{2F15D4F6-443D-8840-9DE1-77D0193071D3}" dt="2020-07-03T11:01:46.160" v="202" actId="20577"/>
          <ac:spMkLst>
            <pc:docMk/>
            <pc:sldMk cId="484594662" sldId="257"/>
            <ac:spMk id="2" creationId="{D1A0AB01-223D-F242-990C-8FF679F9FD29}"/>
          </ac:spMkLst>
        </pc:spChg>
        <pc:spChg chg="mod">
          <ac:chgData name="Toshtey Book" userId="8ee94fafa9eee1ea" providerId="LiveId" clId="{2F15D4F6-443D-8840-9DE1-77D0193071D3}" dt="2020-07-03T11:04:15.640" v="226" actId="20577"/>
          <ac:spMkLst>
            <pc:docMk/>
            <pc:sldMk cId="484594662" sldId="257"/>
            <ac:spMk id="3" creationId="{1D4F5CC4-B9EF-7642-9B49-466343444105}"/>
          </ac:spMkLst>
        </pc:spChg>
      </pc:sldChg>
      <pc:sldChg chg="addSp delSp modSp">
        <pc:chgData name="Toshtey Book" userId="8ee94fafa9eee1ea" providerId="LiveId" clId="{2F15D4F6-443D-8840-9DE1-77D0193071D3}" dt="2020-07-03T11:33:32.175" v="232" actId="1076"/>
        <pc:sldMkLst>
          <pc:docMk/>
          <pc:sldMk cId="1016172005" sldId="258"/>
        </pc:sldMkLst>
        <pc:spChg chg="mod">
          <ac:chgData name="Toshtey Book" userId="8ee94fafa9eee1ea" providerId="LiveId" clId="{2F15D4F6-443D-8840-9DE1-77D0193071D3}" dt="2020-07-03T11:33:26.941" v="231" actId="1076"/>
          <ac:spMkLst>
            <pc:docMk/>
            <pc:sldMk cId="1016172005" sldId="258"/>
            <ac:spMk id="2" creationId="{DA55C0C4-94EB-1640-8740-617B0CC9322A}"/>
          </ac:spMkLst>
        </pc:spChg>
        <pc:spChg chg="del mod">
          <ac:chgData name="Toshtey Book" userId="8ee94fafa9eee1ea" providerId="LiveId" clId="{2F15D4F6-443D-8840-9DE1-77D0193071D3}" dt="2020-06-27T07:14:51.555" v="29" actId="931"/>
          <ac:spMkLst>
            <pc:docMk/>
            <pc:sldMk cId="1016172005" sldId="258"/>
            <ac:spMk id="3" creationId="{3762F2B1-8C11-A146-B6A2-0218F299DBA5}"/>
          </ac:spMkLst>
        </pc:spChg>
        <pc:picChg chg="add mod ord">
          <ac:chgData name="Toshtey Book" userId="8ee94fafa9eee1ea" providerId="LiveId" clId="{2F15D4F6-443D-8840-9DE1-77D0193071D3}" dt="2020-07-03T11:33:32.175" v="232" actId="1076"/>
          <ac:picMkLst>
            <pc:docMk/>
            <pc:sldMk cId="1016172005" sldId="258"/>
            <ac:picMk id="4" creationId="{79291568-47FF-CA43-81C5-762F994016F9}"/>
          </ac:picMkLst>
        </pc:picChg>
      </pc:sldChg>
      <pc:sldChg chg="modSp del">
        <pc:chgData name="Toshtey Book" userId="8ee94fafa9eee1ea" providerId="LiveId" clId="{2F15D4F6-443D-8840-9DE1-77D0193071D3}" dt="2020-07-03T10:54:59.545" v="200" actId="2696"/>
        <pc:sldMkLst>
          <pc:docMk/>
          <pc:sldMk cId="3452921849" sldId="259"/>
        </pc:sldMkLst>
        <pc:spChg chg="mod">
          <ac:chgData name="Toshtey Book" userId="8ee94fafa9eee1ea" providerId="LiveId" clId="{2F15D4F6-443D-8840-9DE1-77D0193071D3}" dt="2020-07-03T09:46:22.117" v="190" actId="1076"/>
          <ac:spMkLst>
            <pc:docMk/>
            <pc:sldMk cId="3452921849" sldId="259"/>
            <ac:spMk id="2" creationId="{7A2DC073-7D29-AD4C-BA93-FAC8B946D98A}"/>
          </ac:spMkLst>
        </pc:spChg>
      </pc:sldChg>
      <pc:sldChg chg="addSp delSp modSp">
        <pc:chgData name="Toshtey Book" userId="8ee94fafa9eee1ea" providerId="LiveId" clId="{2F15D4F6-443D-8840-9DE1-77D0193071D3}" dt="2020-07-03T16:38:45.249" v="344" actId="14100"/>
        <pc:sldMkLst>
          <pc:docMk/>
          <pc:sldMk cId="154082319" sldId="260"/>
        </pc:sldMkLst>
        <pc:spChg chg="add del mod">
          <ac:chgData name="Toshtey Book" userId="8ee94fafa9eee1ea" providerId="LiveId" clId="{2F15D4F6-443D-8840-9DE1-77D0193071D3}" dt="2020-07-03T16:38:45.249" v="344" actId="14100"/>
          <ac:spMkLst>
            <pc:docMk/>
            <pc:sldMk cId="154082319" sldId="260"/>
            <ac:spMk id="2" creationId="{42340DFD-DDE6-AF4E-BEB1-BF2666EE7DFC}"/>
          </ac:spMkLst>
        </pc:spChg>
        <pc:spChg chg="add mod">
          <ac:chgData name="Toshtey Book" userId="8ee94fafa9eee1ea" providerId="LiveId" clId="{2F15D4F6-443D-8840-9DE1-77D0193071D3}" dt="2020-07-03T16:38:33.925" v="343" actId="14100"/>
          <ac:spMkLst>
            <pc:docMk/>
            <pc:sldMk cId="154082319" sldId="260"/>
            <ac:spMk id="3" creationId="{C6722351-AAF4-AE4F-82B9-68D6F13B38F6}"/>
          </ac:spMkLst>
        </pc:spChg>
        <pc:spChg chg="del">
          <ac:chgData name="Toshtey Book" userId="8ee94fafa9eee1ea" providerId="LiveId" clId="{2F15D4F6-443D-8840-9DE1-77D0193071D3}" dt="2020-07-03T11:34:00.493" v="233" actId="478"/>
          <ac:spMkLst>
            <pc:docMk/>
            <pc:sldMk cId="154082319" sldId="260"/>
            <ac:spMk id="3" creationId="{EB3994D2-4314-D84A-802D-4CEE4F4C768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18T04:36:37.887" idx="2">
    <p:pos x="3693" y="2806"/>
    <p:text>TEK ROOTING.</p:text>
    <p:extLst>
      <p:ext uri="{C676402C-5697-4E1C-873F-D02D1690AC5C}">
        <p15:threadingInfo xmlns=""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E3A19-ACEE-4F46-979B-90D51C143C7B}" type="datetimeFigureOut">
              <a:rPr lang="fr-FR" smtClean="0"/>
              <a:pPr/>
              <a:t>25/07/2022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3D605-7340-4AB9-BD55-887DF2655E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KOKO</a:t>
            </a:r>
            <a:r>
              <a:rPr lang="fr-FR" baseline="0" dirty="0" smtClean="0"/>
              <a:t> </a:t>
            </a:r>
            <a:r>
              <a:rPr lang="fr-FR" dirty="0" smtClean="0"/>
              <a:t>BUTIN {KOBALT+KOLTAN}</a:t>
            </a:r>
            <a:r>
              <a:rPr lang="fr-FR" baseline="0" dirty="0" smtClean="0"/>
              <a:t> LUMINGU’3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3D605-7340-4AB9-BD55-887DF2655E5F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KOBALT&amp;KOLTAN =~</a:t>
            </a:r>
            <a:r>
              <a:rPr lang="fr-FR" baseline="0" dirty="0" smtClean="0"/>
              <a:t> YESU {DOUBLE EDGED SWORD} FIRE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3D605-7340-4AB9-BD55-887DF2655E5F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ISAIAH</a:t>
            </a:r>
            <a:r>
              <a:rPr lang="fr-FR" baseline="0" dirty="0" smtClean="0"/>
              <a:t> 66 {KOKO} YESU OIL {AM SUN} </a:t>
            </a:r>
            <a:r>
              <a:rPr lang="fr-FR" baseline="0" smtClean="0"/>
              <a:t>TECHNOLOGY MAESTRO </a:t>
            </a:r>
            <a:r>
              <a:rPr lang="fr-FR" baseline="0" dirty="0" smtClean="0"/>
              <a:t>ETC.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3D605-7340-4AB9-BD55-887DF2655E5F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HEAVEN</a:t>
            </a:r>
            <a:r>
              <a:rPr lang="fr-FR" baseline="0" dirty="0" smtClean="0"/>
              <a:t> PICTURE OF SHINING K {HTTPS://LUMINGU.NETLIFY.APP/CALLUS}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3D605-7340-4AB9-BD55-887DF2655E5F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duongngo.com/2017/08/logo-moi-cua-youtube-2017.html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www.freepngimg.com/png/62392-twitter-computer-icons-free-photo-png" TargetMode="External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pt.wikiversity.org/wiki/Educa%C3%A7%C3%A3o_Aberta/Instagram" TargetMode="External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freepngimg.com/png/65310-icons-media-fb-computer-facebook-socia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microsoft.com/office/2017/06/relationships/model3d" Target="../media/model3d1.glb"/><Relationship Id="rId4" Type="http://schemas.openxmlformats.org/officeDocument/2006/relationships/hyperlink" Target="https://www.fotonerd.it/apple-macbook-pro-13-202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audio" Target="../media/audio11.wav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2.wav"/><Relationship Id="rId7" Type="http://schemas.openxmlformats.org/officeDocument/2006/relationships/hyperlink" Target="https://pt.wikiversity.org/wiki/Educa%C3%A7%C3%A3o_Aberta/Instagra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>
            <a:extLst>
              <a:ext uri="{FF2B5EF4-FFF2-40B4-BE49-F238E27FC236}">
                <a16:creationId xmlns="" xmlns:a16="http://schemas.microsoft.com/office/drawing/2014/main" id="{652BABA6-BA79-E842-BBF3-165C796D2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05" y="1307470"/>
            <a:ext cx="6197824" cy="3583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509257-66F1-C242-A374-D88525EAF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816" y="1510018"/>
            <a:ext cx="6428944" cy="214651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KOBALT </a:t>
            </a:r>
            <a:r>
              <a:rPr lang="en-US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&amp; </a:t>
            </a:r>
            <a:r>
              <a:rPr lang="en-US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KOLTAN TEKNOLOGY</a:t>
            </a:r>
            <a:endParaRPr lang="en-US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AEF78C-8275-C94A-AC75-883BE1C08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1297" y="4168065"/>
            <a:ext cx="5855546" cy="414209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@ </a:t>
            </a:r>
            <a:r>
              <a:rPr lang="fr-F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³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Louanges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Tertulle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(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Tertio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)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Boukaka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Mbombolo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7552171-BF23-8A4B-83AA-5E1F3A792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3273" y="2761389"/>
            <a:ext cx="1550153" cy="1442182"/>
          </a:xfrm>
          <a:prstGeom prst="ellipse">
            <a:avLst/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Subtitle 2">
            <a:extLst>
              <a:ext uri="{FF2B5EF4-FFF2-40B4-BE49-F238E27FC236}">
                <a16:creationId xmlns="" xmlns:a16="http://schemas.microsoft.com/office/drawing/2014/main" id="{B45A85F5-7498-456E-A2FF-30E0858C8599}"/>
              </a:ext>
            </a:extLst>
          </p:cNvPr>
          <p:cNvSpPr txBox="1">
            <a:spLocks/>
          </p:cNvSpPr>
          <p:nvPr/>
        </p:nvSpPr>
        <p:spPr>
          <a:xfrm>
            <a:off x="8498310" y="2196615"/>
            <a:ext cx="1204630" cy="27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odoni MT" panose="02070603080606020203" pitchFamily="18" charset="0"/>
              </a:rPr>
              <a:t> @1bmlt9</a:t>
            </a:r>
          </a:p>
        </p:txBody>
      </p:sp>
      <p:pic>
        <p:nvPicPr>
          <p:cNvPr id="21" name="Picture 20" descr="@1BMLT9">
            <a:extLst>
              <a:ext uri="{FF2B5EF4-FFF2-40B4-BE49-F238E27FC236}">
                <a16:creationId xmlns="" xmlns:a16="http://schemas.microsoft.com/office/drawing/2014/main" id="{FB3AC9DD-0945-49DD-83FE-BFEFCA8CF4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85284" y="2089598"/>
            <a:ext cx="455005" cy="406517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F9708C5B-490A-450D-A349-92BD916D1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327204" y="1044391"/>
            <a:ext cx="531784" cy="5369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FCFBB11-5539-41BD-A851-F7158BB6E2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388674" y="1611877"/>
            <a:ext cx="406857" cy="4065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B197D31-9695-40DC-827B-43CB84CADA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319534" y="1986461"/>
            <a:ext cx="943245" cy="595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B509257-66F1-C242-A374-D88525EAFC89}"/>
              </a:ext>
            </a:extLst>
          </p:cNvPr>
          <p:cNvSpPr txBox="1">
            <a:spLocks/>
          </p:cNvSpPr>
          <p:nvPr/>
        </p:nvSpPr>
        <p:spPr>
          <a:xfrm>
            <a:off x="5031536" y="2849880"/>
            <a:ext cx="6428944" cy="10200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uLnTx/>
                <a:uFillTx/>
                <a:latin typeface="Bodoni MT" panose="02000000000000000000" pitchFamily="2" charset="0"/>
                <a:ea typeface="Bodoni MT" panose="02000000000000000000" pitchFamily="2" charset="0"/>
                <a:cs typeface="+mj-cs"/>
              </a:rPr>
              <a:t>KOKO</a:t>
            </a:r>
            <a:endParaRPr kumimoji="0" lang="en-US" sz="5700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350375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0" grpId="0"/>
      <p:bldP spid="11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FA4684-110E-49D3-8CEC-21FD6D59ED7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48168" y="297951"/>
            <a:ext cx="3456507" cy="2486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A0AB01-223D-F242-990C-8FF679F9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287" y="949081"/>
            <a:ext cx="8610600" cy="1293028"/>
          </a:xfrm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Bodoni MT" panose="02000000000000000000" pitchFamily="2" charset="0"/>
                <a:ea typeface="Bodoni MT" panose="02000000000000000000" pitchFamily="2" charset="0"/>
              </a:rPr>
              <a:t>What is Kobalt?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4F5CC4-B9EF-7642-9B49-466343444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09" y="2794347"/>
            <a:ext cx="11784968" cy="3293474"/>
          </a:xfr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Bodoni MT" panose="02000000000000000000" pitchFamily="2" charset="0"/>
                <a:ea typeface="Bodoni MT" panose="02000000000000000000" pitchFamily="2" charset="0"/>
              </a:rPr>
              <a:t>Kobalt</a:t>
            </a:r>
            <a:r>
              <a:rPr lang="en-US" sz="3600" b="0" dirty="0">
                <a:latin typeface="Bodoni MT" panose="02000000000000000000" pitchFamily="2" charset="0"/>
                <a:ea typeface="Bodoni MT" panose="02000000000000000000" pitchFamily="2" charset="0"/>
              </a:rPr>
              <a:t> is a chemical element with the </a:t>
            </a:r>
            <a:r>
              <a:rPr lang="en-US" sz="3600" b="0" dirty="0" smtClean="0">
                <a:latin typeface="Bodoni MT" panose="02000000000000000000" pitchFamily="2" charset="0"/>
                <a:ea typeface="Bodoni MT" panose="02000000000000000000" pitchFamily="2" charset="0"/>
              </a:rPr>
              <a:t>symbol</a:t>
            </a:r>
            <a:r>
              <a:rPr lang="en-US" sz="3600" b="1" dirty="0" smtClean="0">
                <a:latin typeface="Bodoni MT" panose="02000000000000000000" pitchFamily="2" charset="0"/>
                <a:ea typeface="Bodoni MT" panose="02000000000000000000" pitchFamily="2" charset="0"/>
              </a:rPr>
              <a:t> CO </a:t>
            </a:r>
            <a:r>
              <a:rPr lang="en-US" sz="3600" b="0" dirty="0" smtClean="0">
                <a:latin typeface="Bodoni MT" panose="02000000000000000000" pitchFamily="2" charset="0"/>
                <a:ea typeface="Bodoni MT" panose="02000000000000000000" pitchFamily="2" charset="0"/>
              </a:rPr>
              <a:t>and </a:t>
            </a:r>
            <a:r>
              <a:rPr lang="en-US" sz="3600" b="1" dirty="0" smtClean="0">
                <a:latin typeface="Bodoni MT" panose="02000000000000000000" pitchFamily="2" charset="0"/>
                <a:ea typeface="Bodoni MT" panose="02000000000000000000" pitchFamily="2" charset="0"/>
              </a:rPr>
              <a:t>atomic</a:t>
            </a:r>
            <a:r>
              <a:rPr lang="en-US" sz="3600" b="0" dirty="0" smtClean="0">
                <a:latin typeface="Bodoni MT" panose="02000000000000000000" pitchFamily="2" charset="0"/>
                <a:ea typeface="Bodoni MT" panose="02000000000000000000" pitchFamily="2" charset="0"/>
              </a:rPr>
              <a:t> </a:t>
            </a:r>
            <a:r>
              <a:rPr lang="en-US" sz="3600" b="1" dirty="0" smtClean="0">
                <a:latin typeface="Bodoni MT" panose="02000000000000000000" pitchFamily="2" charset="0"/>
                <a:ea typeface="Bodoni MT" panose="02000000000000000000" pitchFamily="2" charset="0"/>
              </a:rPr>
              <a:t>number 27</a:t>
            </a:r>
            <a:r>
              <a:rPr lang="en-US" sz="3600" b="0" dirty="0" smtClean="0">
                <a:latin typeface="Bodoni MT" panose="02000000000000000000" pitchFamily="2" charset="0"/>
                <a:ea typeface="Bodoni MT" panose="02000000000000000000" pitchFamily="2" charset="0"/>
              </a:rPr>
              <a:t>. Like nickel, </a:t>
            </a:r>
            <a:r>
              <a:rPr lang="en-US" sz="3600" b="1" dirty="0" err="1" smtClean="0">
                <a:latin typeface="Bodoni MT" panose="02000000000000000000" pitchFamily="2" charset="0"/>
                <a:ea typeface="Bodoni MT" panose="02000000000000000000" pitchFamily="2" charset="0"/>
              </a:rPr>
              <a:t>Kobalt</a:t>
            </a:r>
            <a:r>
              <a:rPr lang="en-US" sz="3600" b="0" dirty="0" smtClean="0">
                <a:latin typeface="Bodoni MT" panose="02000000000000000000" pitchFamily="2" charset="0"/>
                <a:ea typeface="Bodoni MT" panose="02000000000000000000" pitchFamily="2" charset="0"/>
              </a:rPr>
              <a:t> is found in the Earth's crust only in chemically combined form, </a:t>
            </a:r>
            <a:r>
              <a:rPr lang="en-US" sz="3600" b="0" dirty="0">
                <a:latin typeface="Bodoni MT" panose="02000000000000000000" pitchFamily="2" charset="0"/>
                <a:ea typeface="Bodoni MT" panose="02000000000000000000" pitchFamily="2" charset="0"/>
              </a:rPr>
              <a:t>save for small deposits found in alloys of natural </a:t>
            </a:r>
            <a:r>
              <a:rPr lang="en-US" sz="3600" b="0" dirty="0" smtClean="0">
                <a:latin typeface="Bodoni MT" panose="02000000000000000000" pitchFamily="2" charset="0"/>
                <a:ea typeface="Bodoni MT" panose="02000000000000000000" pitchFamily="2" charset="0"/>
              </a:rPr>
              <a:t>meteoric </a:t>
            </a:r>
            <a:r>
              <a:rPr lang="en-US" sz="3600" b="0" dirty="0">
                <a:latin typeface="Bodoni MT" panose="02000000000000000000" pitchFamily="2" charset="0"/>
                <a:ea typeface="Bodoni MT" panose="02000000000000000000" pitchFamily="2" charset="0"/>
              </a:rPr>
              <a:t>iron. The free element, produced by reductive smelting, is a hard, lustrous, silver-gray metal.</a:t>
            </a:r>
            <a:endParaRPr lang="en-US" sz="3600" dirty="0">
              <a:latin typeface="Bodoni MT" panose="02000000000000000000" pitchFamily="2" charset="0"/>
              <a:ea typeface="Bodoni MT" panose="02000000000000000000" pitchFamily="2" charset="0"/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3D Model 4" descr="Laptop Computer">
                <a:extLst>
                  <a:ext uri="{FF2B5EF4-FFF2-40B4-BE49-F238E27FC236}">
                    <a16:creationId xmlns:a16="http://schemas.microsoft.com/office/drawing/2014/main" id="{215E6216-94A0-4BF0-A629-D08E6BB761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5931050"/>
                  </p:ext>
                </p:extLst>
              </p:nvPr>
            </p:nvGraphicFramePr>
            <p:xfrm>
              <a:off x="5024527" y="417396"/>
              <a:ext cx="3139398" cy="236667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139398" cy="2366677"/>
                    </a:xfrm>
                    <a:prstGeom prst="rect">
                      <a:avLst/>
                    </a:prstGeom>
                  </am3d:spPr>
                  <am3d:camera>
                    <am3d:pos x="0" y="0" z="654225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45800" d="1000000"/>
                    <am3d:preTrans dx="-543" dy="-12469323" dz="2456953"/>
                    <am3d:scale>
                      <am3d:sx n="1000000" d="1000000"/>
                      <am3d:sy n="1000000" d="1000000"/>
                      <am3d:sz n="1000000" d="1000000"/>
                    </am3d:scale>
                    <am3d:rot ax="-214400" ay="2175054" az="-12688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8304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Laptop Computer">
                <a:extLst>
                  <a:ext uri="{FF2B5EF4-FFF2-40B4-BE49-F238E27FC236}">
                    <a16:creationId xmlns="" xmlns:a16="http://schemas.microsoft.com/office/drawing/2014/main" id="{215E6216-94A0-4BF0-A629-D08E6BB761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24527" y="417396"/>
                <a:ext cx="3139398" cy="236667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="" xmlns:p14="http://schemas.microsoft.com/office/powerpoint/2010/main" val="4845946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55C0C4-94EB-1640-8740-617B0CC9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194" y="775978"/>
            <a:ext cx="7538755" cy="755175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" panose="02000000000000000000" pitchFamily="2" charset="0"/>
                <a:ea typeface="Bodoni MT" panose="02000000000000000000" pitchFamily="2" charset="0"/>
              </a:rPr>
              <a:t>Where is KOBALT found?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="" xmlns:a16="http://schemas.microsoft.com/office/drawing/2014/main" id="{79291568-47FF-CA43-81C5-762F99401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051" y="1531152"/>
            <a:ext cx="12125898" cy="5326847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="" xmlns:p14="http://schemas.microsoft.com/office/powerpoint/2010/main" val="10161720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  <p:sndAc>
          <p:stSnd>
            <p:snd r:embed="rId5" name="cashreg.wav"/>
          </p:stSnd>
        </p:sndAc>
      </p:transition>
    </mc:Choice>
    <mc:Fallback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340DFD-DDE6-AF4E-BEB1-BF2666EE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223937"/>
            <a:ext cx="8629650" cy="3145782"/>
          </a:xfrm>
        </p:spPr>
        <p:txBody>
          <a:bodyPr>
            <a:normAutofit/>
          </a:bodyPr>
          <a:lstStyle/>
          <a:p>
            <a:pPr algn="ctr"/>
            <a:r>
              <a:rPr lang="fr-FR" sz="6600" b="1" dirty="0">
                <a:latin typeface="Bodoni MT" panose="02070603080606020203" pitchFamily="18" charset="0"/>
              </a:rPr>
              <a:t> İİ</a:t>
            </a:r>
            <a:br>
              <a:rPr lang="fr-FR" sz="6600" b="1" dirty="0">
                <a:latin typeface="Bodoni MT" panose="02070603080606020203" pitchFamily="18" charset="0"/>
              </a:rPr>
            </a:br>
            <a:r>
              <a:rPr lang="fr-FR" sz="6600" b="1" dirty="0">
                <a:latin typeface="Bodoni MT" panose="02070603080606020203" pitchFamily="18" charset="0"/>
              </a:rPr>
              <a:t>Z  4K  3</a:t>
            </a:r>
            <a:br>
              <a:rPr lang="fr-FR" sz="6600" b="1" dirty="0">
                <a:latin typeface="Bodoni MT" panose="02070603080606020203" pitchFamily="18" charset="0"/>
              </a:rPr>
            </a:br>
            <a:r>
              <a:rPr lang="fr-FR" sz="6600" b="1" dirty="0">
                <a:latin typeface="Bodoni MT" panose="02070603080606020203" pitchFamily="18" charset="0"/>
              </a:rPr>
              <a:t>📸</a:t>
            </a:r>
            <a:endParaRPr lang="en-US" sz="6600" b="1" dirty="0">
              <a:latin typeface="Bodoni MT" panose="02070603080606020203" pitchFamily="18" charset="0"/>
            </a:endParaRPr>
          </a:p>
        </p:txBody>
      </p:sp>
      <p:sp>
        <p:nvSpPr>
          <p:cNvPr id="3" name="Triangle isocèle 2">
            <a:extLst>
              <a:ext uri="{FF2B5EF4-FFF2-40B4-BE49-F238E27FC236}">
                <a16:creationId xmlns="" xmlns:a16="http://schemas.microsoft.com/office/drawing/2014/main" id="{C6722351-AAF4-AE4F-82B9-68D6F13B38F6}"/>
              </a:ext>
            </a:extLst>
          </p:cNvPr>
          <p:cNvSpPr/>
          <p:nvPr/>
        </p:nvSpPr>
        <p:spPr>
          <a:xfrm>
            <a:off x="3155156" y="2223937"/>
            <a:ext cx="5976938" cy="1883719"/>
          </a:xfrm>
          <a:prstGeom prst="triangle">
            <a:avLst>
              <a:gd name="adj" fmla="val 52203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tar: 8 Points 4">
            <a:extLst>
              <a:ext uri="{FF2B5EF4-FFF2-40B4-BE49-F238E27FC236}">
                <a16:creationId xmlns="" xmlns:a16="http://schemas.microsoft.com/office/drawing/2014/main" id="{DCF98A27-0439-4093-AC3F-83519AD5664A}"/>
              </a:ext>
            </a:extLst>
          </p:cNvPr>
          <p:cNvSpPr/>
          <p:nvPr/>
        </p:nvSpPr>
        <p:spPr>
          <a:xfrm rot="1484418">
            <a:off x="5621323" y="-48295"/>
            <a:ext cx="5357786" cy="3044838"/>
          </a:xfrm>
          <a:prstGeom prst="star8">
            <a:avLst>
              <a:gd name="adj" fmla="val 44563"/>
            </a:avLst>
          </a:prstGeom>
          <a:solidFill>
            <a:srgbClr val="FFFF00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EEC2B6-0B4C-4DB5-96F5-DCF0340A79F0}"/>
                  </a:ext>
                </a:extLst>
              </p:cNvPr>
              <p:cNvSpPr txBox="1"/>
              <p:nvPr/>
            </p:nvSpPr>
            <p:spPr>
              <a:xfrm>
                <a:off x="8300216" y="4317656"/>
                <a:ext cx="196366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@ 2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</m:t>
                    </m:r>
                  </m:oMath>
                </a14:m>
                <a:endParaRPr lang="en-US" sz="4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62EEC2B6-0B4C-4DB5-96F5-DCF0340A7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0216" y="4317656"/>
                <a:ext cx="1963667" cy="769441"/>
              </a:xfrm>
              <a:prstGeom prst="rect">
                <a:avLst/>
              </a:prstGeom>
              <a:blipFill>
                <a:blip r:embed="rId4"/>
                <a:stretch>
                  <a:fillRect l="-12733" t="-15873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65C31A-D00F-4D64-BBFD-460A4C93B2F6}"/>
              </a:ext>
            </a:extLst>
          </p:cNvPr>
          <p:cNvSpPr txBox="1"/>
          <p:nvPr/>
        </p:nvSpPr>
        <p:spPr>
          <a:xfrm>
            <a:off x="7568695" y="5064777"/>
            <a:ext cx="2733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ngsana New" panose="02020603050405020304" pitchFamily="18" charset="-34"/>
                <a:cs typeface="Angsana New" panose="02020603050405020304" pitchFamily="18" charset="-34"/>
              </a:rPr>
              <a:t>@1BMLT9</a:t>
            </a:r>
          </a:p>
        </p:txBody>
      </p:sp>
      <p:pic>
        <p:nvPicPr>
          <p:cNvPr id="7" name="Image 7">
            <a:extLst>
              <a:ext uri="{FF2B5EF4-FFF2-40B4-BE49-F238E27FC236}">
                <a16:creationId xmlns="" xmlns:a16="http://schemas.microsoft.com/office/drawing/2014/main" id="{CE38E8EA-5CEB-784A-937D-17ABA2799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693" y="3420549"/>
            <a:ext cx="1648622" cy="2912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564AF98-5588-42A1-A80F-3CEBBC7CB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50327" y="5217703"/>
            <a:ext cx="558723" cy="5582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0823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  <p:sndAc>
          <p:stSnd>
            <p:snd r:embed="rId8" name="wind.wav"/>
          </p:stSnd>
        </p:sndAc>
      </p:transition>
    </mc:Choice>
    <mc:Fallback>
      <p:transition spd="slow">
        <p:fade/>
        <p:sndAc>
          <p:stSnd>
            <p:snd r:embed="rId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3.7037E-6 L 3.75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132</Words>
  <Application>Microsoft Office PowerPoint</Application>
  <PresentationFormat>Personnalisé</PresentationFormat>
  <Paragraphs>18</Paragraphs>
  <Slides>4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5" baseType="lpstr">
      <vt:lpstr>Vapor Trail</vt:lpstr>
      <vt:lpstr>KOBALT &amp; KOLTAN TEKNOLOGY</vt:lpstr>
      <vt:lpstr>What is Kobalt?</vt:lpstr>
      <vt:lpstr>Where is KOBALT found?</vt:lpstr>
      <vt:lpstr> İİ Z  4K  3 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KUNGO</dc:title>
  <dc:subject>MAYELA</dc:subject>
  <dc:creator>BMLT; tertullem@gmail.com</dc:creator>
  <cp:keywords>BML3</cp:keywords>
  <cp:lastModifiedBy>HP</cp:lastModifiedBy>
  <cp:revision>85</cp:revision>
  <dcterms:created xsi:type="dcterms:W3CDTF">2019-01-28T00:44:08Z</dcterms:created>
  <dcterms:modified xsi:type="dcterms:W3CDTF">2022-07-25T01:13:49Z</dcterms:modified>
</cp:coreProperties>
</file>